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Source Code Pro"/>
      <p:regular r:id="rId18"/>
      <p:bold r:id="rId19"/>
      <p:italic r:id="rId20"/>
      <p:boldItalic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italic.fntdata"/><Relationship Id="rId11" Type="http://schemas.openxmlformats.org/officeDocument/2006/relationships/slide" Target="slides/slide6.xml"/><Relationship Id="rId22" Type="http://schemas.openxmlformats.org/officeDocument/2006/relationships/font" Target="fonts/Oswald-regular.fntdata"/><Relationship Id="rId10" Type="http://schemas.openxmlformats.org/officeDocument/2006/relationships/slide" Target="slides/slide5.xml"/><Relationship Id="rId21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swa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.fntdata"/><Relationship Id="rId6" Type="http://schemas.openxmlformats.org/officeDocument/2006/relationships/slide" Target="slides/slide1.xml"/><Relationship Id="rId18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023f5d96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023f5d96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023f5d96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023f5d96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023f5d96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023f5d96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023f5d9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8023f5d9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023f5d96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023f5d96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023f5d96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023f5d96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023f5d968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023f5d968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023f5d96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023f5d96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023f5d968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8023f5d968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023f5d968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023f5d968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023f5d968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8023f5d968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1434700"/>
            <a:ext cx="8282400" cy="13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CSC 335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Team Members: 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Ngoc Minh Tran 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Flynn Gaur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Benhur Tadiparti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Jasur Jiasuer</a:t>
            </a:r>
            <a:endParaRPr sz="15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12 - Calendar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Management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468825"/>
            <a:ext cx="26022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used Trello to assign tasks and keep track of team progress.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made use of</a:t>
            </a:r>
            <a:r>
              <a:rPr lang="en"/>
              <a:t> checklists and set due dates for each task.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 </a:t>
            </a:r>
            <a:r>
              <a:rPr lang="en"/>
              <a:t> 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 rotWithShape="1">
          <a:blip r:embed="rId3">
            <a:alphaModFix/>
          </a:blip>
          <a:srcRect b="0" l="0" r="0" t="12372"/>
          <a:stretch/>
        </p:blipFill>
        <p:spPr>
          <a:xfrm>
            <a:off x="2991736" y="1370025"/>
            <a:ext cx="5840561" cy="319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Management</a:t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1468825"/>
            <a:ext cx="8520600" cy="9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do Zoom meetings every two days to keep track of everyone’s progress, discuss on new ideas, and fix bugs.</a:t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 rotWithShape="1">
          <a:blip r:embed="rId3">
            <a:alphaModFix/>
          </a:blip>
          <a:srcRect b="26564" l="0" r="0" t="25889"/>
          <a:stretch/>
        </p:blipFill>
        <p:spPr>
          <a:xfrm>
            <a:off x="1028313" y="2462600"/>
            <a:ext cx="7087378" cy="210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chose to do the Calendar Project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We used MVC design structure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Split the work on Trello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Wow Factor: Colored Events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Month View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468825"/>
            <a:ext cx="28434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month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view with a event,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only the earliest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event will show up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in the month view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 rotWithShape="1">
          <a:blip r:embed="rId3">
            <a:alphaModFix/>
          </a:blip>
          <a:srcRect b="0" l="0" r="2837" t="2543"/>
          <a:stretch/>
        </p:blipFill>
        <p:spPr>
          <a:xfrm>
            <a:off x="3073900" y="1057050"/>
            <a:ext cx="5601722" cy="351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View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468825"/>
            <a:ext cx="27762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our week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view with 2 events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 first day of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week.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8000" y="709250"/>
            <a:ext cx="6055997" cy="3586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View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468825"/>
            <a:ext cx="32673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our day view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with 2 events color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coded depending on the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user’s choice.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9025" y="1189600"/>
            <a:ext cx="5564975" cy="297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Event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box is used to take in all the inputs on for creating a new event.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Time is taken in military format to maintain </a:t>
            </a:r>
            <a:r>
              <a:rPr lang="en"/>
              <a:t>consistency.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Event Location and Notes are optional entries.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is a drop down box to select a color for the event. The event text is set to the that color. (wow factor)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field event is not created and an error box is displayed if fields are entered in the wrong format.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Calendars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the user </a:t>
            </a:r>
            <a:r>
              <a:rPr lang="en"/>
              <a:t>decides</a:t>
            </a:r>
            <a:r>
              <a:rPr lang="en"/>
              <a:t> to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Create a new calendar,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will let the user pick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name and change calendar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By clicking “switch calendar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950" y="0"/>
            <a:ext cx="4812049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 State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generate a </a:t>
            </a:r>
            <a:r>
              <a:rPr b="1" lang="en"/>
              <a:t>Calendars.txt</a:t>
            </a:r>
            <a:r>
              <a:rPr lang="en"/>
              <a:t> file storing all Calendar names.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list of Events corresponding to each Calendar in calendars file will be stored in separated text files named as: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CalendarName_Event.txt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Each event in event file is written in the following format: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200"/>
              <a:t>name, day, month, start hour, start minute, end hour, end minute, color, location, notes</a:t>
            </a:r>
            <a:endParaRPr b="1" sz="1200"/>
          </a:p>
        </p:txBody>
      </p:sp>
      <p:sp>
        <p:nvSpPr>
          <p:cNvPr id="110" name="Google Shape;110;p20"/>
          <p:cNvSpPr txBox="1"/>
          <p:nvPr/>
        </p:nvSpPr>
        <p:spPr>
          <a:xfrm>
            <a:off x="3185325" y="3350675"/>
            <a:ext cx="50130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Save State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Whenever we launch the Calendar, all existing calendars and their corresponding events will be generated and displayed in the View.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Once we close the Calendar, all existing data will be stored in the above-mentioned text files.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